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79540" autoAdjust="0"/>
  </p:normalViewPr>
  <p:slideViewPr>
    <p:cSldViewPr snapToObjects="1" showGuides="1">
      <p:cViewPr varScale="1">
        <p:scale>
          <a:sx n="63" d="100"/>
          <a:sy n="63" d="100"/>
        </p:scale>
        <p:origin x="726" y="48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4546-6545-DD4C-BE92-14225A8BDFF1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B1ED-18B4-714B-952F-D6826E6BE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31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7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3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84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69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79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3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90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1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58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32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6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7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8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6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2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8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8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B1ED-18B4-714B-952F-D6826E6BEE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7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o 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2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EW_CEV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4537" y="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Should be built of durable, solid materials which will withstand rubbing and kicking of horses</a:t>
            </a:r>
          </a:p>
          <a:p>
            <a:r>
              <a:rPr lang="en-US" sz="2800" dirty="0"/>
              <a:t>Wood is the most widely used</a:t>
            </a:r>
          </a:p>
          <a:p>
            <a:r>
              <a:rPr lang="en-US" sz="2800" dirty="0"/>
              <a:t>At least </a:t>
            </a:r>
            <a:r>
              <a:rPr lang="en-US" sz="2800" dirty="0" smtClean="0"/>
              <a:t>2” </a:t>
            </a:r>
            <a:r>
              <a:rPr lang="en-US" sz="2800" dirty="0"/>
              <a:t>thick wood planking needed</a:t>
            </a:r>
          </a:p>
          <a:p>
            <a:r>
              <a:rPr lang="en-US" sz="2800" dirty="0"/>
              <a:t>Treated wood recommended for </a:t>
            </a:r>
            <a:r>
              <a:rPr lang="en-US" sz="2800"/>
              <a:t>bottom </a:t>
            </a:r>
            <a:r>
              <a:rPr lang="en-US" sz="2800" smtClean="0"/>
              <a:t>planking</a:t>
            </a:r>
            <a:endParaRPr lang="en-US" sz="2800" dirty="0"/>
          </a:p>
          <a:p>
            <a:r>
              <a:rPr lang="en-US" sz="2800" dirty="0"/>
              <a:t>Wood is cheap, but a fire hazard</a:t>
            </a:r>
          </a:p>
          <a:p>
            <a:r>
              <a:rPr lang="en-US" sz="2800" dirty="0"/>
              <a:t>Walls should be smooth with no protrusions</a:t>
            </a:r>
          </a:p>
          <a:p>
            <a:r>
              <a:rPr lang="en-US" sz="2800" dirty="0"/>
              <a:t>Can also be made of concrete block or brick</a:t>
            </a:r>
          </a:p>
          <a:p>
            <a:r>
              <a:rPr lang="en-US" sz="2800" dirty="0"/>
              <a:t>Block and brick is warmer and not a fire hazard</a:t>
            </a:r>
          </a:p>
          <a:p>
            <a:r>
              <a:rPr lang="en-US" sz="2800" dirty="0"/>
              <a:t>Steel and aluminum can also be used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3276600"/>
            <a:ext cx="4318000" cy="288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Depends on the breed of horse and how active the horse is</a:t>
            </a:r>
          </a:p>
          <a:p>
            <a:r>
              <a:rPr lang="en-US" dirty="0"/>
              <a:t>Ceiling should be no less than </a:t>
            </a:r>
            <a:r>
              <a:rPr lang="en-US" dirty="0" smtClean="0"/>
              <a:t>8’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642" y="4500626"/>
            <a:ext cx="3072716" cy="205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Reduces problems with odor, bacteria and wetness</a:t>
            </a:r>
          </a:p>
          <a:p>
            <a:r>
              <a:rPr lang="en-US" dirty="0"/>
              <a:t>Circulates air in to keep animals cool in hot summer months</a:t>
            </a:r>
          </a:p>
          <a:p>
            <a:r>
              <a:rPr lang="en-US" dirty="0"/>
              <a:t>Properly placed and adequately sized vents and roof ducting are essential for ventilation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10080"/>
          <a:stretch>
            <a:fillRect/>
          </a:stretch>
        </p:blipFill>
        <p:spPr>
          <a:xfrm>
            <a:off x="6324600" y="2710688"/>
            <a:ext cx="2535207" cy="276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Stall Warmth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2"/>
            <a:ext cx="5867400" cy="4525963"/>
          </a:xfrm>
        </p:spPr>
        <p:txBody>
          <a:bodyPr/>
          <a:lstStyle/>
          <a:p>
            <a:r>
              <a:rPr lang="en-US" sz="2800" dirty="0"/>
              <a:t>Horses can tolerate a wide range of temperatures</a:t>
            </a:r>
          </a:p>
          <a:p>
            <a:r>
              <a:rPr lang="en-US" sz="2800" dirty="0"/>
              <a:t>Newborn foals or young stock can be stressed by cold and an extra source of heat may be necessary</a:t>
            </a:r>
          </a:p>
          <a:p>
            <a:r>
              <a:rPr lang="en-US" sz="2800" dirty="0"/>
              <a:t>Supplemental heating is often used to prevent freezing of water pipes</a:t>
            </a:r>
          </a:p>
          <a:p>
            <a:r>
              <a:rPr lang="en-US" sz="2800" dirty="0"/>
              <a:t>Drafts should be avoided during extremely cold weather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28" y="3465652"/>
            <a:ext cx="4521543" cy="3011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Insulation only keeps stables a few degrees warmer than outside temperature</a:t>
            </a:r>
          </a:p>
          <a:p>
            <a:r>
              <a:rPr lang="en-US" dirty="0"/>
              <a:t>Insulation decreases the risk of condensation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86000"/>
            <a:ext cx="2433320" cy="304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2"/>
            <a:ext cx="5943600" cy="4525963"/>
          </a:xfrm>
        </p:spPr>
        <p:txBody>
          <a:bodyPr/>
          <a:lstStyle/>
          <a:p>
            <a:r>
              <a:rPr lang="en-US" sz="2800" dirty="0"/>
              <a:t>Dark boxes often lead to behavioral problems</a:t>
            </a:r>
          </a:p>
          <a:p>
            <a:r>
              <a:rPr lang="en-US" sz="2800" dirty="0"/>
              <a:t>Sunlight has ultra-violet light, a natural killer of airborne bacteria and viruses</a:t>
            </a:r>
          </a:p>
          <a:p>
            <a:r>
              <a:rPr lang="en-US" sz="2800" dirty="0"/>
              <a:t>Approximately </a:t>
            </a:r>
            <a:r>
              <a:rPr lang="en-US" sz="2800" dirty="0" smtClean="0"/>
              <a:t>10 percent </a:t>
            </a:r>
            <a:r>
              <a:rPr lang="en-US" sz="2800" dirty="0"/>
              <a:t>of skylight in roof is suitable</a:t>
            </a:r>
          </a:p>
          <a:p>
            <a:r>
              <a:rPr lang="en-US" sz="2800" dirty="0"/>
              <a:t>Light is the main factor in the shedding of hair</a:t>
            </a:r>
          </a:p>
          <a:p>
            <a:r>
              <a:rPr lang="en-US" sz="2800" dirty="0"/>
              <a:t>Light also stimulates the glands and the production of hormones in the estrous cycle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350" y="1925566"/>
            <a:ext cx="2559050" cy="386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2"/>
            <a:ext cx="5518150" cy="4525963"/>
          </a:xfrm>
        </p:spPr>
        <p:txBody>
          <a:bodyPr/>
          <a:lstStyle/>
          <a:p>
            <a:r>
              <a:rPr lang="en-US" dirty="0"/>
              <a:t>Dust and water in feed areas can lead to forage mites which</a:t>
            </a:r>
          </a:p>
          <a:p>
            <a:pPr lvl="1"/>
            <a:r>
              <a:rPr lang="en-US" dirty="0"/>
              <a:t>damage feed</a:t>
            </a:r>
          </a:p>
          <a:p>
            <a:pPr lvl="1"/>
            <a:r>
              <a:rPr lang="en-US" dirty="0"/>
              <a:t>cause skin problems</a:t>
            </a:r>
          </a:p>
          <a:p>
            <a:pPr lvl="1"/>
            <a:r>
              <a:rPr lang="en-US" dirty="0"/>
              <a:t>cause upset stomachs</a:t>
            </a:r>
          </a:p>
          <a:p>
            <a:r>
              <a:rPr lang="en-US" dirty="0"/>
              <a:t>Fans or air filters are essential</a:t>
            </a:r>
          </a:p>
          <a:p>
            <a:r>
              <a:rPr lang="en-US" dirty="0"/>
              <a:t>Storage facilities should be vermin proof and clean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Must be adequate and easily accessible to horse</a:t>
            </a:r>
          </a:p>
          <a:p>
            <a:r>
              <a:rPr lang="en-US" dirty="0"/>
              <a:t>Via a frost-free hydrant, hose or bucket are least costly methods</a:t>
            </a:r>
          </a:p>
          <a:p>
            <a:r>
              <a:rPr lang="en-US" dirty="0"/>
              <a:t>Must be kept from freezing in cold weather</a:t>
            </a:r>
          </a:p>
          <a:p>
            <a:r>
              <a:rPr lang="en-US" dirty="0"/>
              <a:t>Bucket should be emptied, cleaned and refilled daily with fresh water</a:t>
            </a:r>
          </a:p>
          <a:p>
            <a:r>
              <a:rPr lang="en-US" dirty="0"/>
              <a:t>Via automatic waterers</a:t>
            </a:r>
          </a:p>
          <a:p>
            <a:pPr lvl="1"/>
            <a:r>
              <a:rPr lang="en-US" dirty="0"/>
              <a:t>saves labor, but is very expensive</a:t>
            </a:r>
          </a:p>
          <a:p>
            <a:pPr lvl="1"/>
            <a:r>
              <a:rPr lang="en-US" dirty="0"/>
              <a:t>should be checked daily and cleaned with disinfectant regularly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105" y="3276600"/>
            <a:ext cx="4429790" cy="295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Keeps out unwanted animals</a:t>
            </a:r>
          </a:p>
          <a:p>
            <a:r>
              <a:rPr lang="en-US" dirty="0"/>
              <a:t>Needs to be properly constructed and maintained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362200"/>
            <a:ext cx="4013200" cy="268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  <a:p>
            <a:r>
              <a:rPr lang="en-US" dirty="0"/>
              <a:t>Efficiency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Aesthetics</a:t>
            </a:r>
          </a:p>
          <a:p>
            <a:r>
              <a:rPr lang="en-US" dirty="0"/>
              <a:t>Height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3770579"/>
            <a:ext cx="4165600" cy="278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Provides for welfare</a:t>
            </a:r>
          </a:p>
          <a:p>
            <a:r>
              <a:rPr lang="en-US" dirty="0"/>
              <a:t>Keeps the horse safe and healthy; as well as the horse’s handlers</a:t>
            </a:r>
          </a:p>
          <a:p>
            <a:r>
              <a:rPr lang="en-US" dirty="0"/>
              <a:t>Is cost-effective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729" y="2667000"/>
            <a:ext cx="3244671" cy="207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2"/>
            <a:ext cx="5213529" cy="4525963"/>
          </a:xfrm>
        </p:spPr>
        <p:txBody>
          <a:bodyPr/>
          <a:lstStyle/>
          <a:p>
            <a:r>
              <a:rPr lang="en-US" dirty="0"/>
              <a:t>Wood</a:t>
            </a:r>
          </a:p>
          <a:p>
            <a:pPr lvl="1"/>
            <a:r>
              <a:rPr lang="en-US" dirty="0"/>
              <a:t>traditional</a:t>
            </a:r>
          </a:p>
          <a:p>
            <a:pPr lvl="1"/>
            <a:r>
              <a:rPr lang="en-US" dirty="0"/>
              <a:t>sturdy</a:t>
            </a:r>
          </a:p>
          <a:p>
            <a:pPr lvl="1"/>
            <a:r>
              <a:rPr lang="en-US" dirty="0"/>
              <a:t>expensive, but practical</a:t>
            </a:r>
          </a:p>
          <a:p>
            <a:pPr lvl="1"/>
            <a:r>
              <a:rPr lang="en-US" dirty="0"/>
              <a:t>requires maintenance</a:t>
            </a:r>
          </a:p>
          <a:p>
            <a:pPr lvl="1"/>
            <a:r>
              <a:rPr lang="en-US" dirty="0"/>
              <a:t>posts need to be at least </a:t>
            </a:r>
            <a:r>
              <a:rPr lang="en-US" dirty="0" smtClean="0"/>
              <a:t>4” </a:t>
            </a:r>
            <a:r>
              <a:rPr lang="en-US" dirty="0"/>
              <a:t>squares in diameter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3276600"/>
            <a:ext cx="3784600" cy="252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Synthetic post and rail fencing</a:t>
            </a:r>
          </a:p>
          <a:p>
            <a:pPr lvl="1"/>
            <a:r>
              <a:rPr lang="en-US" dirty="0"/>
              <a:t>expensive to install and maintain</a:t>
            </a:r>
          </a:p>
          <a:p>
            <a:pPr lvl="1"/>
            <a:r>
              <a:rPr lang="en-US" dirty="0"/>
              <a:t>does not require paint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71" y="2762250"/>
            <a:ext cx="3403829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2"/>
            <a:ext cx="5282971" cy="4525963"/>
          </a:xfrm>
        </p:spPr>
        <p:txBody>
          <a:bodyPr/>
          <a:lstStyle/>
          <a:p>
            <a:r>
              <a:rPr lang="en-US" dirty="0"/>
              <a:t>Wire fencing</a:t>
            </a:r>
          </a:p>
          <a:p>
            <a:pPr lvl="1"/>
            <a:r>
              <a:rPr lang="en-US" dirty="0"/>
              <a:t>with a close weave prevents feet from being caught</a:t>
            </a:r>
          </a:p>
          <a:p>
            <a:pPr lvl="1"/>
            <a:r>
              <a:rPr lang="en-US" dirty="0"/>
              <a:t>is strong and somewhat flexible</a:t>
            </a:r>
          </a:p>
          <a:p>
            <a:r>
              <a:rPr lang="en-US" dirty="0"/>
              <a:t>Electric fencing</a:t>
            </a:r>
          </a:p>
          <a:p>
            <a:pPr lvl="1"/>
            <a:r>
              <a:rPr lang="en-US" dirty="0"/>
              <a:t>attached as a single wire on top of a wooden or wire fence</a:t>
            </a:r>
          </a:p>
          <a:p>
            <a:pPr lvl="1"/>
            <a:r>
              <a:rPr lang="en-US" dirty="0"/>
              <a:t>is not very visible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r="34560"/>
          <a:stretch>
            <a:fillRect/>
          </a:stretch>
        </p:blipFill>
        <p:spPr>
          <a:xfrm>
            <a:off x="5397606" y="3276600"/>
            <a:ext cx="3060594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Barbed wire fencing</a:t>
            </a:r>
          </a:p>
          <a:p>
            <a:pPr lvl="1"/>
            <a:r>
              <a:rPr lang="en-US" dirty="0"/>
              <a:t>is not recommended for horses</a:t>
            </a:r>
          </a:p>
          <a:p>
            <a:pPr lvl="1"/>
            <a:r>
              <a:rPr lang="en-US" dirty="0"/>
              <a:t>is likely to cause young horses to injure themselves</a:t>
            </a:r>
          </a:p>
          <a:p>
            <a:r>
              <a:rPr lang="en-US" dirty="0"/>
              <a:t>PVC posts and rails</a:t>
            </a:r>
          </a:p>
          <a:p>
            <a:pPr lvl="1"/>
            <a:r>
              <a:rPr lang="en-US" dirty="0"/>
              <a:t>are low maintenance</a:t>
            </a:r>
          </a:p>
          <a:p>
            <a:pPr lvl="1"/>
            <a:r>
              <a:rPr lang="en-US" dirty="0"/>
              <a:t>are cost effective</a:t>
            </a:r>
          </a:p>
          <a:p>
            <a:pPr lvl="1"/>
            <a:r>
              <a:rPr lang="en-US" dirty="0"/>
              <a:t>are strong and flexible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50" y="5353050"/>
            <a:ext cx="2260600" cy="150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sure to select a site with the following</a:t>
            </a:r>
          </a:p>
          <a:p>
            <a:pPr lvl="1"/>
            <a:r>
              <a:rPr lang="en-US" dirty="0"/>
              <a:t>approved for housing livestock animals</a:t>
            </a:r>
          </a:p>
          <a:p>
            <a:pPr lvl="1"/>
            <a:r>
              <a:rPr lang="en-US" dirty="0"/>
              <a:t>adequate drainage for water and manure</a:t>
            </a:r>
          </a:p>
          <a:p>
            <a:pPr lvl="1"/>
            <a:r>
              <a:rPr lang="en-US" dirty="0"/>
              <a:t>easily accessible facilities and utilities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a site </a:t>
            </a:r>
            <a:r>
              <a:rPr lang="en-US" dirty="0" smtClean="0"/>
              <a:t>which can </a:t>
            </a:r>
            <a:r>
              <a:rPr lang="en-US" dirty="0"/>
              <a:t>be easily reached from a driveway or road</a:t>
            </a:r>
          </a:p>
          <a:p>
            <a:pPr lvl="2"/>
            <a:r>
              <a:rPr lang="en-US" dirty="0" smtClean="0"/>
              <a:t>barn </a:t>
            </a:r>
            <a:r>
              <a:rPr lang="en-US" dirty="0"/>
              <a:t>needs to be close to exercise areas</a:t>
            </a:r>
          </a:p>
          <a:p>
            <a:pPr lvl="2"/>
            <a:r>
              <a:rPr lang="en-US" dirty="0" smtClean="0"/>
              <a:t>water </a:t>
            </a:r>
            <a:r>
              <a:rPr lang="en-US" dirty="0"/>
              <a:t>and electricity are essential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286000"/>
            <a:ext cx="2413000" cy="363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2"/>
            <a:ext cx="5867400" cy="4525963"/>
          </a:xfrm>
        </p:spPr>
        <p:txBody>
          <a:bodyPr/>
          <a:lstStyle/>
          <a:p>
            <a:r>
              <a:rPr lang="en-US" sz="2500" dirty="0"/>
              <a:t>Determine if building codes, construction restrictions or health regulations will prohibit or restrict construction</a:t>
            </a:r>
          </a:p>
          <a:p>
            <a:r>
              <a:rPr lang="en-US" sz="2500" dirty="0"/>
              <a:t>Regulations exist to protect the quality of life and health of neighbors</a:t>
            </a:r>
          </a:p>
          <a:p>
            <a:r>
              <a:rPr lang="en-US" sz="2500" dirty="0"/>
              <a:t>Check with local health board for regulations</a:t>
            </a:r>
          </a:p>
          <a:p>
            <a:r>
              <a:rPr lang="en-US" sz="2500" dirty="0"/>
              <a:t>Check for deed restrictions, easements or rights-of-way upon the property</a:t>
            </a:r>
          </a:p>
          <a:p>
            <a:r>
              <a:rPr lang="en-US" sz="2500" dirty="0"/>
              <a:t>Always consult with neighbors before building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50" y="4737100"/>
            <a:ext cx="3175000" cy="212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most important factor in selecting a location</a:t>
            </a:r>
          </a:p>
          <a:p>
            <a:r>
              <a:rPr lang="en-US" dirty="0"/>
              <a:t>Needs to provide good drainage away from the building</a:t>
            </a:r>
          </a:p>
          <a:p>
            <a:r>
              <a:rPr lang="en-US" dirty="0"/>
              <a:t>Ideally, land should slope in all directions</a:t>
            </a:r>
          </a:p>
          <a:p>
            <a:r>
              <a:rPr lang="en-US" dirty="0"/>
              <a:t>Avoid drainage toward neighbor’s property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784600"/>
            <a:ext cx="3907692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Purpose of housing</a:t>
            </a:r>
          </a:p>
          <a:p>
            <a:r>
              <a:rPr lang="en-US" dirty="0"/>
              <a:t>How many and what breed of horses will be housed</a:t>
            </a:r>
          </a:p>
          <a:p>
            <a:r>
              <a:rPr lang="en-US" dirty="0"/>
              <a:t>Regulatory requirements</a:t>
            </a:r>
          </a:p>
          <a:p>
            <a:r>
              <a:rPr lang="en-US" dirty="0"/>
              <a:t>Budget</a:t>
            </a:r>
          </a:p>
          <a:p>
            <a:r>
              <a:rPr lang="en-US" dirty="0" smtClean="0"/>
              <a:t>Layout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4334663"/>
            <a:ext cx="3378200" cy="2256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&amp; Floors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Position stables away from dust sources</a:t>
            </a:r>
          </a:p>
          <a:p>
            <a:r>
              <a:rPr lang="en-US" sz="2800" dirty="0"/>
              <a:t>Avoid steep slopes to prevent slipping and injuries</a:t>
            </a:r>
          </a:p>
          <a:p>
            <a:r>
              <a:rPr lang="en-US" sz="2800" dirty="0"/>
              <a:t>Make flooring absorbent, easy to clean and resistant to pawning and slipping</a:t>
            </a:r>
          </a:p>
          <a:p>
            <a:r>
              <a:rPr lang="en-US" sz="2800" dirty="0"/>
              <a:t>Remove top soil before building stall floors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081" y="2362200"/>
            <a:ext cx="4315719" cy="288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Stall Floors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Concrete/asphalt</a:t>
            </a:r>
          </a:p>
          <a:p>
            <a:r>
              <a:rPr lang="en-US" dirty="0"/>
              <a:t>Clay/sand mixture</a:t>
            </a:r>
          </a:p>
          <a:p>
            <a:r>
              <a:rPr lang="en-US" dirty="0"/>
              <a:t>Limestone/dust</a:t>
            </a:r>
          </a:p>
          <a:p>
            <a:r>
              <a:rPr lang="en-US" dirty="0"/>
              <a:t>Rubber floor mats</a:t>
            </a:r>
          </a:p>
          <a:p>
            <a:r>
              <a:rPr lang="en-US" dirty="0"/>
              <a:t>Clay</a:t>
            </a:r>
          </a:p>
          <a:p>
            <a:r>
              <a:rPr lang="en-US" dirty="0"/>
              <a:t>Wooden floors</a:t>
            </a:r>
          </a:p>
          <a:p>
            <a:r>
              <a:rPr lang="en-US" dirty="0"/>
              <a:t>Sand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NEW_CEV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" y="6591300"/>
            <a:ext cx="7794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458200" y="64008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7C204-10A5-46B0-9130-4F56F137E6D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Small doorways increase the risk of injury</a:t>
            </a:r>
          </a:p>
          <a:p>
            <a:r>
              <a:rPr lang="en-US" dirty="0"/>
              <a:t>Sliding doors are very useful</a:t>
            </a:r>
          </a:p>
          <a:p>
            <a:r>
              <a:rPr lang="en-US" dirty="0"/>
              <a:t>Half-open hinged doors tend to block or decrease the available width of passage</a:t>
            </a:r>
          </a:p>
          <a:p>
            <a:r>
              <a:rPr lang="en-US" dirty="0"/>
              <a:t>Door should be at least </a:t>
            </a:r>
            <a:r>
              <a:rPr lang="en-US" dirty="0" smtClean="0"/>
              <a:t>4’ </a:t>
            </a:r>
            <a:r>
              <a:rPr lang="en-US" dirty="0"/>
              <a:t>wide and solidly built</a:t>
            </a:r>
          </a:p>
          <a:p>
            <a:r>
              <a:rPr lang="en-US" dirty="0"/>
              <a:t>Door latch should be operable from both inside and outside the stall</a:t>
            </a:r>
          </a:p>
          <a:p>
            <a:r>
              <a:rPr lang="en-US" dirty="0"/>
              <a:t>Door latch should be simple to use, but not simple enough for a smart horse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1833</TotalTime>
  <Words>812</Words>
  <Application>Microsoft Office PowerPoint</Application>
  <PresentationFormat>On-screen Show (4:3)</PresentationFormat>
  <Paragraphs>173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Housing</vt:lpstr>
      <vt:lpstr>Getting Started</vt:lpstr>
      <vt:lpstr>Zoning</vt:lpstr>
      <vt:lpstr>Drainage</vt:lpstr>
      <vt:lpstr>Considerations</vt:lpstr>
      <vt:lpstr>Positions &amp; Floors</vt:lpstr>
      <vt:lpstr>Types of Stall Floors</vt:lpstr>
      <vt:lpstr>Door Design</vt:lpstr>
      <vt:lpstr>Stall Design</vt:lpstr>
      <vt:lpstr>Stall Size</vt:lpstr>
      <vt:lpstr>Ventilation</vt:lpstr>
      <vt:lpstr>Stall Warmth</vt:lpstr>
      <vt:lpstr>Insulation</vt:lpstr>
      <vt:lpstr>Lighting Needs</vt:lpstr>
      <vt:lpstr>Storage Facilities</vt:lpstr>
      <vt:lpstr>Water</vt:lpstr>
      <vt:lpstr>Fencing</vt:lpstr>
      <vt:lpstr>Fencing Considerations</vt:lpstr>
      <vt:lpstr>Fencing Materials</vt:lpstr>
      <vt:lpstr>Fencing Materials</vt:lpstr>
      <vt:lpstr>Fencing Materials</vt:lpstr>
      <vt:lpstr>Fencing Materials</vt:lpstr>
    </vt:vector>
  </TitlesOfParts>
  <Company>Texas Tech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Melody Rowell</dc:creator>
  <cp:lastModifiedBy>Rachel Kroeplien</cp:lastModifiedBy>
  <cp:revision>90</cp:revision>
  <dcterms:created xsi:type="dcterms:W3CDTF">2014-05-28T13:33:04Z</dcterms:created>
  <dcterms:modified xsi:type="dcterms:W3CDTF">2015-04-08T18:17:23Z</dcterms:modified>
</cp:coreProperties>
</file>